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0F8C0D6-5DB1-453D-B3D8-46680CD28860}">
  <a:tblStyle styleId="{00F8C0D6-5DB1-453D-B3D8-46680CD288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a4d873fc8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a4d873fc8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a4d873fc8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a4d873fc8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acf22ad11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acf22ad11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a4d873fc8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a4d873fc8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a4d873fc8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a4d873fc8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acf22ad11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acf22ad11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acf22ad11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acf22ad11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acf22ad113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acf22ad11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a4d873fc8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a4d873fc8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a4d873fc8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a4d873fc8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cf22ad11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acf22ad11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acf22ad11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acf22ad11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acf22ad11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acf22ad11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acf22ad11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acf22ad11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acf22ad11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acf22ad11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a9ed90f9a5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a9ed90f9a5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d873fc8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a4d873fc8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a9ed90f9a5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a9ed90f9a5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a4d873fc8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a4d873fc8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a4d873fc8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a4d873fc8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a4d873fc8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a4d873fc8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10" Type="http://schemas.openxmlformats.org/officeDocument/2006/relationships/image" Target="../media/image7.png"/><Relationship Id="rId9" Type="http://schemas.openxmlformats.org/officeDocument/2006/relationships/image" Target="../media/image18.png"/><Relationship Id="rId5" Type="http://schemas.openxmlformats.org/officeDocument/2006/relationships/image" Target="../media/image2.png"/><Relationship Id="rId6" Type="http://schemas.openxmlformats.org/officeDocument/2006/relationships/image" Target="../media/image20.png"/><Relationship Id="rId7" Type="http://schemas.openxmlformats.org/officeDocument/2006/relationships/image" Target="../media/image1.png"/><Relationship Id="rId8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6070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/>
              <a:t>Visualyze</a:t>
            </a:r>
            <a:endParaRPr b="1" sz="72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41622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Philippe Yu, Piyush Sharma, Mack Li</a:t>
            </a:r>
            <a:endParaRPr sz="1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Visualization map (S2)</a:t>
            </a:r>
            <a:endParaRPr b="1" sz="3600"/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7588" y="1307850"/>
            <a:ext cx="5168819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Import</a:t>
            </a:r>
            <a:r>
              <a:rPr b="1" lang="en" sz="3600"/>
              <a:t> Datasets (S3)</a:t>
            </a:r>
            <a:endParaRPr b="1" sz="3600"/>
          </a:p>
        </p:txBody>
      </p:sp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2725" y="1307850"/>
            <a:ext cx="5198551" cy="3530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My datasets (S3)</a:t>
            </a:r>
            <a:endParaRPr b="1" sz="3600"/>
          </a:p>
        </p:txBody>
      </p:sp>
      <p:pic>
        <p:nvPicPr>
          <p:cNvPr id="214" name="Google Shape;2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07850"/>
            <a:ext cx="6277066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Visualization map (S3)</a:t>
            </a:r>
            <a:endParaRPr b="1" sz="3600"/>
          </a:p>
        </p:txBody>
      </p:sp>
      <p:pic>
        <p:nvPicPr>
          <p:cNvPr id="220" name="Google Shape;2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60250"/>
            <a:ext cx="4433587" cy="353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3575" y="1925632"/>
            <a:ext cx="4792074" cy="2550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State level map (S3)</a:t>
            </a:r>
            <a:endParaRPr b="1" sz="3600"/>
          </a:p>
        </p:txBody>
      </p:sp>
      <p:pic>
        <p:nvPicPr>
          <p:cNvPr id="227" name="Google Shape;22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3828" y="1455725"/>
            <a:ext cx="4566252" cy="352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820"/>
              <a:t>Contributions</a:t>
            </a:r>
            <a:endParaRPr sz="2660"/>
          </a:p>
        </p:txBody>
      </p:sp>
      <p:sp>
        <p:nvSpPr>
          <p:cNvPr id="233" name="Google Shape;233;p27"/>
          <p:cNvSpPr txBox="1"/>
          <p:nvPr>
            <p:ph idx="1" type="body"/>
          </p:nvPr>
        </p:nvSpPr>
        <p:spPr>
          <a:xfrm>
            <a:off x="1297500" y="1567550"/>
            <a:ext cx="3403200" cy="35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Philippe</a:t>
            </a:r>
            <a:endParaRPr b="1"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Responsible for geolocations, boundaries, unit tests, and Map Leaflet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/>
              <a:t>Piyush</a:t>
            </a:r>
            <a:endParaRPr b="1"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Responsible for React Dashboard UI, Import Datasets, Heatmap,  Flask/GeoJson</a:t>
            </a:r>
            <a:endParaRPr b="1"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234" name="Google Shape;234;p2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Mack</a:t>
            </a:r>
            <a:endParaRPr b="1"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Responsible for data integrity, logging, and My Datasets multi selection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Testing</a:t>
            </a:r>
            <a:endParaRPr b="1" sz="4800"/>
          </a:p>
        </p:txBody>
      </p:sp>
      <p:sp>
        <p:nvSpPr>
          <p:cNvPr id="240" name="Google Shape;240;p28"/>
          <p:cNvSpPr txBox="1"/>
          <p:nvPr>
            <p:ph idx="1" type="body"/>
          </p:nvPr>
        </p:nvSpPr>
        <p:spPr>
          <a:xfrm>
            <a:off x="1297500" y="1567550"/>
            <a:ext cx="7038900" cy="3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We tested our program using PyTest (backend) and logging (front).</a:t>
            </a:r>
            <a:endParaRPr b="1"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/>
              <a:t>Acceptance Criteria: </a:t>
            </a:r>
            <a:endParaRPr b="1"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info stored on the front end matches exactly those on the backend including the attributes. The state level data are correctly summed, with special instructions on handling nulls.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/>
              <a:t>Example: </a:t>
            </a:r>
            <a:endParaRPr b="1" sz="18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Running Pytest to determine that there are 48 out of 50 states in the “sample” dataset.</a:t>
            </a:r>
            <a:endParaRPr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9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Testing &amp; Logging</a:t>
            </a:r>
            <a:endParaRPr b="1" sz="1200"/>
          </a:p>
        </p:txBody>
      </p:sp>
      <p:pic>
        <p:nvPicPr>
          <p:cNvPr id="246" name="Google Shape;2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663" y="192550"/>
            <a:ext cx="7112131" cy="400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Mapping Problems</a:t>
            </a:r>
            <a:endParaRPr b="1" sz="3600"/>
          </a:p>
        </p:txBody>
      </p:sp>
      <p:sp>
        <p:nvSpPr>
          <p:cNvPr id="252" name="Google Shape;252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Dataset issues</a:t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Original dataset had incorrect lat and lon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When determining map boundaries of certain cities, lat and lon were swapped with eachother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Gathering this data requires using the openstreetmap api, this is rate limited to 1/sec.</a:t>
            </a:r>
            <a:br>
              <a:rPr lang="en"/>
            </a:br>
            <a:r>
              <a:rPr lang="en"/>
              <a:t>This means upload will be considerably slower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000"/>
              <a:t>Speed</a:t>
            </a:r>
            <a:endParaRPr b="1"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For large datasets, loading can be very slow and laggy at </a:t>
            </a:r>
            <a:r>
              <a:rPr lang="en"/>
              <a:t>the city level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Strange boundaries</a:t>
            </a:r>
            <a:endParaRPr b="1" sz="3600"/>
          </a:p>
        </p:txBody>
      </p:sp>
      <p:sp>
        <p:nvSpPr>
          <p:cNvPr id="258" name="Google Shape;258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US cities have unincorporated areas not part of the actual city. This made cities not be continuous.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Ex:</a:t>
            </a:r>
            <a:endParaRPr/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6974" y="2241800"/>
            <a:ext cx="3450051" cy="25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Dataset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US Communities Crime Dataset 2018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Interested in crime-related data and distribution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Community data on population, age, income, and crime committed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700"/>
              <a:t>Future Improvements</a:t>
            </a:r>
            <a:endParaRPr b="1" sz="4700"/>
          </a:p>
        </p:txBody>
      </p:sp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Our current schema involves over 150 fields, many of </a:t>
            </a:r>
            <a:r>
              <a:rPr lang="en" sz="1500"/>
              <a:t>them</a:t>
            </a:r>
            <a:r>
              <a:rPr lang="en" sz="1500"/>
              <a:t> quite extraneous and not for immediate use.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This means CSV files must be of a specific format, and special procedures must be done to handle CSV files that do not conform, both on the front and back end.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Null </a:t>
            </a:r>
            <a:r>
              <a:rPr lang="en" sz="1500"/>
              <a:t>values</a:t>
            </a:r>
            <a:r>
              <a:rPr lang="en" sz="1500"/>
              <a:t> also may need special consideration.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sheer number of fields means live-updating will be very difficult, so all data will be cached.</a:t>
            </a:r>
            <a:endParaRPr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700"/>
              <a:t>Future Improvements</a:t>
            </a:r>
            <a:endParaRPr b="1" sz="4700"/>
          </a:p>
        </p:txBody>
      </p:sp>
      <p:sp>
        <p:nvSpPr>
          <p:cNvPr id="271" name="Google Shape;271;p33"/>
          <p:cNvSpPr txBox="1"/>
          <p:nvPr>
            <p:ph idx="1" type="body"/>
          </p:nvPr>
        </p:nvSpPr>
        <p:spPr>
          <a:xfrm>
            <a:off x="1297500" y="12307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Cross platform, docker issues, dataset issues, quirks with cities overlapping with each other, not being continuous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Possible meeting irregularities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Flow on how to generate dataset can be somewhat awkward; especially that the geojson part can be time consuming and limited by the api call limit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Thus, db are stored locally in cache</a:t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/>
          <p:nvPr>
            <p:ph type="title"/>
          </p:nvPr>
        </p:nvSpPr>
        <p:spPr>
          <a:xfrm>
            <a:off x="2716050" y="2281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Questions?</a:t>
            </a:r>
            <a:endParaRPr b="1" sz="4800"/>
          </a:p>
        </p:txBody>
      </p:sp>
      <p:sp>
        <p:nvSpPr>
          <p:cNvPr id="277" name="Google Shape;277;p34"/>
          <p:cNvSpPr txBox="1"/>
          <p:nvPr>
            <p:ph idx="1" type="body"/>
          </p:nvPr>
        </p:nvSpPr>
        <p:spPr>
          <a:xfrm>
            <a:off x="1277100" y="14042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Solution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Wanted to develop a </a:t>
            </a:r>
            <a:r>
              <a:rPr b="1" lang="en" sz="2400"/>
              <a:t>web application</a:t>
            </a:r>
            <a:r>
              <a:rPr lang="en" sz="2400"/>
              <a:t> </a:t>
            </a:r>
            <a:endParaRPr sz="2400"/>
          </a:p>
          <a:p>
            <a:pPr indent="-3810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1" lang="en" sz="2400"/>
              <a:t>Import Data</a:t>
            </a:r>
            <a:r>
              <a:rPr lang="en" sz="2400"/>
              <a:t> (extensible to all map data)</a:t>
            </a:r>
            <a:endParaRPr sz="2400"/>
          </a:p>
          <a:p>
            <a:pPr indent="-3810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b="1" lang="en" sz="2400"/>
              <a:t>Visualize</a:t>
            </a:r>
            <a:r>
              <a:rPr lang="en" sz="2400"/>
              <a:t> map-based data with popups</a:t>
            </a:r>
            <a:endParaRPr sz="2400"/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Allow for </a:t>
            </a:r>
            <a:r>
              <a:rPr b="1" lang="en" sz="2400"/>
              <a:t>analysis</a:t>
            </a:r>
            <a:r>
              <a:rPr lang="en" sz="2400"/>
              <a:t> of data through visualization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Tech Stack</a:t>
            </a:r>
            <a:endParaRPr b="1" sz="4800"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307850"/>
            <a:ext cx="1804500" cy="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/>
              <a:t>Frontend</a:t>
            </a:r>
            <a:endParaRPr b="1" sz="2400"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650" y="3054823"/>
            <a:ext cx="1788211" cy="60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9625" y="2079977"/>
            <a:ext cx="813638" cy="813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4603" y="2082225"/>
            <a:ext cx="601215" cy="65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43273" y="2082213"/>
            <a:ext cx="601226" cy="772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63222" y="1868788"/>
            <a:ext cx="1268867" cy="108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58573" y="3895426"/>
            <a:ext cx="2047425" cy="54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744601" y="3007800"/>
            <a:ext cx="1268874" cy="600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44604" y="3761176"/>
            <a:ext cx="1036575" cy="103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 txBox="1"/>
          <p:nvPr>
            <p:ph idx="1" type="body"/>
          </p:nvPr>
        </p:nvSpPr>
        <p:spPr>
          <a:xfrm>
            <a:off x="3669750" y="1307850"/>
            <a:ext cx="1804500" cy="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/>
              <a:t>Backend</a:t>
            </a:r>
            <a:endParaRPr b="1" sz="2400"/>
          </a:p>
        </p:txBody>
      </p:sp>
      <p:sp>
        <p:nvSpPr>
          <p:cNvPr id="163" name="Google Shape;163;p16"/>
          <p:cNvSpPr txBox="1"/>
          <p:nvPr>
            <p:ph idx="1" type="body"/>
          </p:nvPr>
        </p:nvSpPr>
        <p:spPr>
          <a:xfrm>
            <a:off x="6163225" y="1307850"/>
            <a:ext cx="1804500" cy="5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400"/>
              <a:t>Container</a:t>
            </a:r>
            <a:endParaRPr b="1"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/>
          <p:nvPr>
            <p:ph type="title"/>
          </p:nvPr>
        </p:nvSpPr>
        <p:spPr>
          <a:xfrm>
            <a:off x="2991575" y="1951425"/>
            <a:ext cx="4284600" cy="20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/>
              <a:t>DEMO</a:t>
            </a:r>
            <a:endParaRPr b="1" sz="7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Organization</a:t>
            </a:r>
            <a:endParaRPr b="1" sz="3600"/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0" y="1307850"/>
            <a:ext cx="91440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en" sz="1800"/>
              <a:t>The project is divided into three sprints</a:t>
            </a:r>
            <a:endParaRPr b="1" i="1" sz="1800"/>
          </a:p>
        </p:txBody>
      </p:sp>
      <p:graphicFrame>
        <p:nvGraphicFramePr>
          <p:cNvPr id="175" name="Google Shape;175;p18"/>
          <p:cNvGraphicFramePr/>
          <p:nvPr/>
        </p:nvGraphicFramePr>
        <p:xfrm>
          <a:off x="526350" y="176384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{00F8C0D6-5DB1-453D-B3D8-46680CD28860}</a:tableStyleId>
              </a:tblPr>
              <a:tblGrid>
                <a:gridCol w="2697100"/>
                <a:gridCol w="2697100"/>
                <a:gridCol w="2697100"/>
              </a:tblGrid>
              <a:tr h="657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Sprint 1 (Oct 09)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Sprint 2 (Nov 03)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Sprint 3 (Dec 08)</a:t>
                      </a:r>
                      <a:endParaRPr b="1" sz="18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2494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Deciding on ideas, framework</a:t>
                      </a:r>
                      <a:endParaRPr b="1"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Frontend will be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React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Backend will be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Py + Flask</a:t>
                      </a:r>
                      <a:endParaRPr b="1"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Containerization is Docker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Provisional database schema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Provided a test application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Basic Flask, React, Github Actions</a:t>
                      </a:r>
                      <a:endParaRPr b="1"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Map is open-source </a:t>
                      </a:r>
                      <a:r>
                        <a:rPr b="1"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Leaflet</a:t>
                      </a:r>
                      <a:endParaRPr b="1"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Layout decided to contain sidebar and main view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Three tabs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○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Import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○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My Dataset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○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Visualization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Many features nonfunctional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Functional application</a:t>
                      </a:r>
                      <a:endParaRPr b="1"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Map now shows area and heatmap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Implementation of multi-selection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●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Non-functional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components</a:t>
                      </a: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now made functional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○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Lots of logging!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-304800" lvl="1" marL="9144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Lato"/>
                        <a:buChar char="○"/>
                      </a:pPr>
                      <a:r>
                        <a:rPr lang="en" sz="12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Bug tracking and subtle improvements!</a:t>
                      </a:r>
                      <a:endParaRPr sz="12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Sprint 1</a:t>
            </a:r>
            <a:endParaRPr b="1" sz="3600"/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650" y="1307850"/>
            <a:ext cx="5266703" cy="353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9"/>
          <p:cNvSpPr txBox="1"/>
          <p:nvPr>
            <p:ph idx="1" type="body"/>
          </p:nvPr>
        </p:nvSpPr>
        <p:spPr>
          <a:xfrm>
            <a:off x="3416550" y="4750800"/>
            <a:ext cx="23109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Over 150 fields…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2 Uploading datasets</a:t>
            </a:r>
            <a:endParaRPr/>
          </a:p>
        </p:txBody>
      </p:sp>
      <p:pic>
        <p:nvPicPr>
          <p:cNvPr id="188" name="Google Shape;18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4588" y="1081775"/>
            <a:ext cx="5194813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My datasets (S2)</a:t>
            </a:r>
            <a:endParaRPr b="1" sz="3600"/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3661500" y="4738950"/>
            <a:ext cx="2310900" cy="3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Not functional…</a:t>
            </a:r>
            <a:endParaRPr/>
          </a:p>
        </p:txBody>
      </p:sp>
      <p:pic>
        <p:nvPicPr>
          <p:cNvPr id="195" name="Google Shape;1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163" y="1307850"/>
            <a:ext cx="5058975" cy="3431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1128" y="1307850"/>
            <a:ext cx="3060698" cy="343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